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709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97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629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563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730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78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596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64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08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629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900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B69E-AC7B-4EC7-9AC4-473541C4AFE0}" type="datetimeFigureOut">
              <a:rPr lang="es-CO" smtClean="0"/>
              <a:t>30/05/2014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A8CE-8017-4DA9-B756-71457405FC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19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NOMINA_PAGO_DE_SUELDO_%20(3).xls" TargetMode="External"/><Relationship Id="rId7" Type="http://schemas.openxmlformats.org/officeDocument/2006/relationships/hyperlink" Target="http://www.youtube.com/watch?v=Eg42UKvOE1k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54618" y="503834"/>
            <a:ext cx="5061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MENU PRINCIPAL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73967" y="1871831"/>
            <a:ext cx="35177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2" action="ppaction://hlinksldjump"/>
              </a:rPr>
              <a:t>NOMINA</a:t>
            </a:r>
            <a:endParaRPr lang="es-CO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3" action="ppaction://hlinkfile"/>
              </a:rPr>
              <a:t>planilla</a:t>
            </a:r>
            <a:endParaRPr lang="es-CO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4" action="ppaction://hlinksldjump"/>
              </a:rPr>
              <a:t>APORTES EMPLEADO </a:t>
            </a:r>
            <a:endParaRPr lang="es-CO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5" action="ppaction://hlinksldjump"/>
              </a:rPr>
              <a:t>APORTES EMPLEADOR </a:t>
            </a:r>
            <a:endParaRPr lang="es-CO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6" action="ppaction://hlinksldjump"/>
              </a:rPr>
              <a:t>HORAS </a:t>
            </a:r>
            <a:r>
              <a:rPr lang="es-CO" sz="2800" dirty="0" smtClean="0">
                <a:hlinkClick r:id="rId6" action="ppaction://hlinksldjump"/>
              </a:rPr>
              <a:t>EXTRAS</a:t>
            </a:r>
            <a:endParaRPr lang="es-CO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dirty="0" smtClean="0">
                <a:hlinkClick r:id="rId7"/>
              </a:rPr>
              <a:t>video</a:t>
            </a:r>
            <a:endParaRPr lang="es-CO" sz="2800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67" y="2031410"/>
            <a:ext cx="3566385" cy="304492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033" y="2031410"/>
            <a:ext cx="3729454" cy="322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341879" y="536107"/>
            <a:ext cx="2776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NOMINA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303981" y="1645920"/>
            <a:ext cx="43783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/>
              <a:t>En </a:t>
            </a:r>
            <a:r>
              <a:rPr lang="es-CO" sz="2400" dirty="0"/>
              <a:t>una empresa, la nómina es la suma de todos los registros financieros de los sueldos de un empleado, los salarios, las bonificaciones y deducciones. En la contabilidad, la nómina se refiere a la cantidad pagada a los empleados por los servicios que prestó durante un cierto período de tiempo. Nómina juega un papel importante en una sociedad por varias razones.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47" y="1839557"/>
            <a:ext cx="4809507" cy="3702014"/>
          </a:xfrm>
          <a:prstGeom prst="rect">
            <a:avLst/>
          </a:prstGeom>
        </p:spPr>
      </p:pic>
      <p:pic>
        <p:nvPicPr>
          <p:cNvPr id="7" name="Imagen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637" y="5589430"/>
            <a:ext cx="935865" cy="70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90909" y="407015"/>
            <a:ext cx="6242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APORTES EMPLEADO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925671" y="2205318"/>
            <a:ext cx="5088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/>
              <a:t>PENSION  4%</a:t>
            </a:r>
          </a:p>
          <a:p>
            <a:endParaRPr lang="es-CO" sz="4000" dirty="0"/>
          </a:p>
          <a:p>
            <a:r>
              <a:rPr lang="es-CO" sz="4000" dirty="0" smtClean="0"/>
              <a:t>SALUD 4%</a:t>
            </a:r>
            <a:endParaRPr lang="es-CO" sz="4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909" y="1961309"/>
            <a:ext cx="3026485" cy="3180846"/>
          </a:xfrm>
          <a:prstGeom prst="rect">
            <a:avLst/>
          </a:prstGeom>
        </p:spPr>
      </p:pic>
      <p:pic>
        <p:nvPicPr>
          <p:cNvPr id="2" name="Imagen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637" y="5589430"/>
            <a:ext cx="935865" cy="70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64624" y="589895"/>
            <a:ext cx="6632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APORTES EMPLEADOR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3078" y="2011680"/>
            <a:ext cx="35062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PENSION : 12 %</a:t>
            </a:r>
          </a:p>
          <a:p>
            <a:endParaRPr lang="es-CO" sz="3600" dirty="0"/>
          </a:p>
          <a:p>
            <a:r>
              <a:rPr lang="es-CO" sz="3600" dirty="0" smtClean="0"/>
              <a:t>SALUD : 8.5%</a:t>
            </a:r>
          </a:p>
          <a:p>
            <a:endParaRPr lang="es-CO" sz="3600" dirty="0"/>
          </a:p>
          <a:p>
            <a:r>
              <a:rPr lang="es-CO" sz="3600" dirty="0" smtClean="0"/>
              <a:t>ARP :  .00522</a:t>
            </a:r>
            <a:endParaRPr lang="es-CO" sz="3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647" y="2011680"/>
            <a:ext cx="4277240" cy="3456010"/>
          </a:xfrm>
          <a:prstGeom prst="rect">
            <a:avLst/>
          </a:prstGeom>
        </p:spPr>
      </p:pic>
      <p:pic>
        <p:nvPicPr>
          <p:cNvPr id="7" name="Imagen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637" y="5589430"/>
            <a:ext cx="935865" cy="70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58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86012" y="632925"/>
            <a:ext cx="4583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HORAS EXTRAS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89704" y="1818042"/>
            <a:ext cx="60995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DIURNA 1,25</a:t>
            </a:r>
          </a:p>
          <a:p>
            <a:r>
              <a:rPr lang="es-CO" sz="3600" dirty="0" smtClean="0"/>
              <a:t>NOCTURNA 1,75</a:t>
            </a:r>
          </a:p>
          <a:p>
            <a:r>
              <a:rPr lang="es-CO" sz="3600" dirty="0" smtClean="0"/>
              <a:t>DIURNA FESTIVA  2,25</a:t>
            </a:r>
          </a:p>
          <a:p>
            <a:r>
              <a:rPr lang="es-CO" sz="3600" dirty="0" smtClean="0"/>
              <a:t>NOCTURNA FESTIVA  2,75 </a:t>
            </a:r>
            <a:endParaRPr lang="es-CO" sz="3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93" y="2309290"/>
            <a:ext cx="3241582" cy="2656821"/>
          </a:xfrm>
          <a:prstGeom prst="rect">
            <a:avLst/>
          </a:prstGeom>
        </p:spPr>
      </p:pic>
      <p:pic>
        <p:nvPicPr>
          <p:cNvPr id="7" name="Imagen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637" y="5589430"/>
            <a:ext cx="935865" cy="70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114</Words>
  <Application>Microsoft Office PowerPoint</Application>
  <PresentationFormat>Panorámica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01064-20</dc:creator>
  <cp:lastModifiedBy>01054-05</cp:lastModifiedBy>
  <cp:revision>4</cp:revision>
  <dcterms:created xsi:type="dcterms:W3CDTF">2014-05-30T23:00:06Z</dcterms:created>
  <dcterms:modified xsi:type="dcterms:W3CDTF">2014-05-30T23:52:53Z</dcterms:modified>
</cp:coreProperties>
</file>